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57" r:id="rId9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9EA70F-5139-441C-8093-B6E0EB1BD3F2}" v="3" dt="2023-09-05T15:37:38.1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2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  <pc:docChgLst>
    <pc:chgData name="Fragozo, Jose Gregorio" userId="87f65175-c48f-43b8-9d9c-b027855f7759" providerId="ADAL" clId="{739EA70F-5139-441C-8093-B6E0EB1BD3F2}"/>
    <pc:docChg chg="custSel addSld delSld modSld">
      <pc:chgData name="Fragozo, Jose Gregorio" userId="87f65175-c48f-43b8-9d9c-b027855f7759" providerId="ADAL" clId="{739EA70F-5139-441C-8093-B6E0EB1BD3F2}" dt="2023-09-05T15:38:00.501" v="132" actId="20577"/>
      <pc:docMkLst>
        <pc:docMk/>
      </pc:docMkLst>
      <pc:sldChg chg="add del">
        <pc:chgData name="Fragozo, Jose Gregorio" userId="87f65175-c48f-43b8-9d9c-b027855f7759" providerId="ADAL" clId="{739EA70F-5139-441C-8093-B6E0EB1BD3F2}" dt="2023-09-05T15:37:42.953" v="88" actId="47"/>
        <pc:sldMkLst>
          <pc:docMk/>
          <pc:sldMk cId="2085163079" sldId="256"/>
        </pc:sldMkLst>
      </pc:sldChg>
      <pc:sldChg chg="modSp add mod">
        <pc:chgData name="Fragozo, Jose Gregorio" userId="87f65175-c48f-43b8-9d9c-b027855f7759" providerId="ADAL" clId="{739EA70F-5139-441C-8093-B6E0EB1BD3F2}" dt="2023-09-05T15:38:00.501" v="132" actId="20577"/>
        <pc:sldMkLst>
          <pc:docMk/>
          <pc:sldMk cId="4236499928" sldId="257"/>
        </pc:sldMkLst>
        <pc:spChg chg="mod">
          <ac:chgData name="Fragozo, Jose Gregorio" userId="87f65175-c48f-43b8-9d9c-b027855f7759" providerId="ADAL" clId="{739EA70F-5139-441C-8093-B6E0EB1BD3F2}" dt="2023-09-05T15:38:00.501" v="132" actId="20577"/>
          <ac:spMkLst>
            <pc:docMk/>
            <pc:sldMk cId="4236499928" sldId="257"/>
            <ac:spMk id="5" creationId="{00000000-0000-0000-0000-000000000000}"/>
          </ac:spMkLst>
        </pc:spChg>
      </pc:sldChg>
      <pc:sldChg chg="addSp delSp modSp mod">
        <pc:chgData name="Fragozo, Jose Gregorio" userId="87f65175-c48f-43b8-9d9c-b027855f7759" providerId="ADAL" clId="{739EA70F-5139-441C-8093-B6E0EB1BD3F2}" dt="2023-09-05T15:37:40.431" v="87" actId="1076"/>
        <pc:sldMkLst>
          <pc:docMk/>
          <pc:sldMk cId="762042272" sldId="280"/>
        </pc:sldMkLst>
        <pc:spChg chg="mod">
          <ac:chgData name="Fragozo, Jose Gregorio" userId="87f65175-c48f-43b8-9d9c-b027855f7759" providerId="ADAL" clId="{739EA70F-5139-441C-8093-B6E0EB1BD3F2}" dt="2023-09-05T15:36:44.149" v="41" actId="20577"/>
          <ac:spMkLst>
            <pc:docMk/>
            <pc:sldMk cId="762042272" sldId="280"/>
            <ac:spMk id="5" creationId="{D6AF3F50-88E7-415D-2061-0A6D4A488737}"/>
          </ac:spMkLst>
        </pc:spChg>
        <pc:spChg chg="add mod">
          <ac:chgData name="Fragozo, Jose Gregorio" userId="87f65175-c48f-43b8-9d9c-b027855f7759" providerId="ADAL" clId="{739EA70F-5139-441C-8093-B6E0EB1BD3F2}" dt="2023-09-05T15:37:40.431" v="87" actId="1076"/>
          <ac:spMkLst>
            <pc:docMk/>
            <pc:sldMk cId="762042272" sldId="280"/>
            <ac:spMk id="8" creationId="{B08191D2-A159-1C94-3811-5E6DD195F54A}"/>
          </ac:spMkLst>
        </pc:spChg>
        <pc:graphicFrameChg chg="del">
          <ac:chgData name="Fragozo, Jose Gregorio" userId="87f65175-c48f-43b8-9d9c-b027855f7759" providerId="ADAL" clId="{739EA70F-5139-441C-8093-B6E0EB1BD3F2}" dt="2023-09-05T15:36:33.104" v="2" actId="478"/>
          <ac:graphicFrameMkLst>
            <pc:docMk/>
            <pc:sldMk cId="762042272" sldId="280"/>
            <ac:graphicFrameMk id="3" creationId="{8D0C2136-26F7-4E37-7E22-9EED565FE38D}"/>
          </ac:graphicFrameMkLst>
        </pc:graphicFrameChg>
        <pc:picChg chg="add mod">
          <ac:chgData name="Fragozo, Jose Gregorio" userId="87f65175-c48f-43b8-9d9c-b027855f7759" providerId="ADAL" clId="{739EA70F-5139-441C-8093-B6E0EB1BD3F2}" dt="2023-09-05T15:37:30.144" v="85" actId="1036"/>
          <ac:picMkLst>
            <pc:docMk/>
            <pc:sldMk cId="762042272" sldId="280"/>
            <ac:picMk id="2" creationId="{FCC2B899-8BBC-1BC4-F60A-6B5E636E69EA}"/>
          </ac:picMkLst>
        </pc:picChg>
        <pc:picChg chg="add mod">
          <ac:chgData name="Fragozo, Jose Gregorio" userId="87f65175-c48f-43b8-9d9c-b027855f7759" providerId="ADAL" clId="{739EA70F-5139-441C-8093-B6E0EB1BD3F2}" dt="2023-09-05T15:37:30.144" v="85" actId="1036"/>
          <ac:picMkLst>
            <pc:docMk/>
            <pc:sldMk cId="762042272" sldId="280"/>
            <ac:picMk id="4" creationId="{9EFF4ED5-434D-C122-079F-98A3FE2677F7}"/>
          </ac:picMkLst>
        </pc:picChg>
        <pc:picChg chg="add mod">
          <ac:chgData name="Fragozo, Jose Gregorio" userId="87f65175-c48f-43b8-9d9c-b027855f7759" providerId="ADAL" clId="{739EA70F-5139-441C-8093-B6E0EB1BD3F2}" dt="2023-09-05T15:37:30.144" v="85" actId="1036"/>
          <ac:picMkLst>
            <pc:docMk/>
            <pc:sldMk cId="762042272" sldId="280"/>
            <ac:picMk id="6" creationId="{E11DD6E9-FF64-0B1D-40FE-50C7911EA408}"/>
          </ac:picMkLst>
        </pc:picChg>
        <pc:picChg chg="add mod">
          <ac:chgData name="Fragozo, Jose Gregorio" userId="87f65175-c48f-43b8-9d9c-b027855f7759" providerId="ADAL" clId="{739EA70F-5139-441C-8093-B6E0EB1BD3F2}" dt="2023-09-05T15:37:30.144" v="85" actId="1036"/>
          <ac:picMkLst>
            <pc:docMk/>
            <pc:sldMk cId="762042272" sldId="280"/>
            <ac:picMk id="7" creationId="{680868A7-0221-4706-ADF2-450F6F89169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9/5/2023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9/5/2023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5/09/2023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9714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  <p:sldLayoutId id="2147483701" r:id="rId8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CERRADURA CONTENEDORES No. 447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CC2B899-8BBC-1BC4-F60A-6B5E636E6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55" y="1328580"/>
            <a:ext cx="1938313" cy="296118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EFF4ED5-434D-C122-079F-98A3FE267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9967" y="1328581"/>
            <a:ext cx="2638864" cy="296118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11DD6E9-FF64-0B1D-40FE-50C7911EA4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0033" y="1328581"/>
            <a:ext cx="2131856" cy="296118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80868A7-0221-4706-ADF2-450F6F8916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4278" y="1328580"/>
            <a:ext cx="1787144" cy="296118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08191D2-A159-1C94-3811-5E6DD195F54A}"/>
              </a:ext>
            </a:extLst>
          </p:cNvPr>
          <p:cNvSpPr txBox="1"/>
          <p:nvPr/>
        </p:nvSpPr>
        <p:spPr>
          <a:xfrm>
            <a:off x="388777" y="478193"/>
            <a:ext cx="2162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latin typeface="Trebuchet MS" panose="020B0603020202020204" pitchFamily="34" charset="0"/>
              </a:rPr>
              <a:t>CERRADURAS ROCK</a:t>
            </a:r>
          </a:p>
          <a:p>
            <a:r>
              <a:rPr lang="es-MX" i="1" dirty="0">
                <a:latin typeface="Trebuchet MS" panose="020B0603020202020204" pitchFamily="34" charset="0"/>
              </a:rPr>
              <a:t>Cantidad: 2</a:t>
            </a:r>
            <a:endParaRPr lang="es-CO" i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97708" y="130059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>
                <a:latin typeface="Trebuchet MS" panose="020B0603020202020204" pitchFamily="34" charset="0"/>
              </a:rPr>
              <a:t>ESPECIFICACIONES: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060" y="908222"/>
            <a:ext cx="3763812" cy="350339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076" y="905397"/>
            <a:ext cx="1650282" cy="350622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2844" y="976449"/>
            <a:ext cx="2538541" cy="336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499928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5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1314</TotalTime>
  <Words>13</Words>
  <Application>Microsoft Office PowerPoint</Application>
  <PresentationFormat>Presentación en pantalla (16:9)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Bahnschrift</vt:lpstr>
      <vt:lpstr>Calibri</vt:lpstr>
      <vt:lpstr>Lucida Grande</vt:lpstr>
      <vt:lpstr>Trebuchet MS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91</cp:revision>
  <cp:lastPrinted>2015-01-07T19:56:48Z</cp:lastPrinted>
  <dcterms:created xsi:type="dcterms:W3CDTF">2015-01-19T21:53:15Z</dcterms:created>
  <dcterms:modified xsi:type="dcterms:W3CDTF">2023-09-05T15:38:07Z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